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5" r:id="rId6"/>
    <p:sldId id="259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A2C136-D801-4071-89FF-89CA92D16D89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38A519-7DD1-4ED3-8433-819AFBD04D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Burger 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Mik</a:t>
            </a:r>
            <a:r>
              <a:rPr lang="en-US" dirty="0" smtClean="0"/>
              <a:t> Kloss</a:t>
            </a:r>
            <a:endParaRPr lang="en-US" dirty="0"/>
          </a:p>
        </p:txBody>
      </p:sp>
      <p:pic>
        <p:nvPicPr>
          <p:cNvPr id="19458" name="Picture 2" descr="http://therealsouthkorea.files.wordpress.com/2009/01/burger-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28600"/>
            <a:ext cx="4953000" cy="5104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preguntas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http://cdn.buzznet.com/assets/users9/boink/default/nine-pictures-brooke-burke-w--large-msg-113666615009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3999"/>
            <a:ext cx="7543800" cy="4858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</a:t>
            </a:r>
          </a:p>
          <a:p>
            <a:r>
              <a:rPr lang="en-US" dirty="0" smtClean="0"/>
              <a:t>Flame-Broiler</a:t>
            </a:r>
          </a:p>
          <a:p>
            <a:r>
              <a:rPr lang="en-US" dirty="0" smtClean="0"/>
              <a:t>Pillsbury</a:t>
            </a:r>
          </a:p>
          <a:p>
            <a:r>
              <a:rPr lang="en-US" dirty="0" smtClean="0"/>
              <a:t>International Presence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in 1953 in Jacksonville, Florida</a:t>
            </a:r>
          </a:p>
          <a:p>
            <a:r>
              <a:rPr lang="en-US" dirty="0" smtClean="0"/>
              <a:t>James </a:t>
            </a:r>
            <a:r>
              <a:rPr lang="en-US" dirty="0" err="1" smtClean="0"/>
              <a:t>McLamore</a:t>
            </a:r>
            <a:r>
              <a:rPr lang="en-US" dirty="0" smtClean="0"/>
              <a:t> and David R. </a:t>
            </a:r>
            <a:r>
              <a:rPr lang="en-US" dirty="0" smtClean="0"/>
              <a:t>Edgerton</a:t>
            </a:r>
          </a:p>
          <a:p>
            <a:r>
              <a:rPr lang="en-US" dirty="0" smtClean="0"/>
              <a:t>Adapted most ideas from McDonalds like the fast producing assembly line</a:t>
            </a:r>
          </a:p>
          <a:p>
            <a:r>
              <a:rPr lang="en-US" dirty="0" smtClean="0"/>
              <a:t>Originally called </a:t>
            </a:r>
            <a:r>
              <a:rPr lang="en-US" dirty="0" err="1" smtClean="0"/>
              <a:t>Insta</a:t>
            </a:r>
            <a:r>
              <a:rPr lang="en-US" dirty="0" smtClean="0"/>
              <a:t>-Burger 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pillsbury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Changed To Burger King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1967, after eight years of private operation, the Pillsbury Company acquired Burger </a:t>
            </a:r>
            <a:r>
              <a:rPr lang="en-US" dirty="0" smtClean="0"/>
              <a:t>King. At </a:t>
            </a:r>
            <a:r>
              <a:rPr lang="en-US" dirty="0" smtClean="0"/>
              <a:t>the time of the purchase, BK had grown to 274 restaurants in the United States.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1973, </a:t>
            </a:r>
            <a:r>
              <a:rPr lang="en-US" dirty="0" smtClean="0"/>
              <a:t>BK was an estimated $100 million corporation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 descr="http://i75.photobucket.com/albums/i295/JellyLovesJelly/Otherstuff/pillsbury_doughb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57200"/>
            <a:ext cx="3276600" cy="5834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Flame –broiled burgers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1960, almost identical to rival franchise “McDonalds”, so they decided </a:t>
            </a:r>
            <a:r>
              <a:rPr lang="en-US" dirty="0" smtClean="0"/>
              <a:t>to replace the </a:t>
            </a:r>
            <a:r>
              <a:rPr lang="en-US" dirty="0" err="1" smtClean="0"/>
              <a:t>Insta</a:t>
            </a:r>
            <a:r>
              <a:rPr lang="en-US" dirty="0" smtClean="0"/>
              <a:t>-Broiler with a mechanized gas grill they called a flame broiler</a:t>
            </a:r>
            <a:endParaRPr lang="en-US" dirty="0"/>
          </a:p>
        </p:txBody>
      </p:sp>
      <p:pic>
        <p:nvPicPr>
          <p:cNvPr id="4098" name="Picture 2" descr="http://www.albany.com/images/trans-fat-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505200"/>
            <a:ext cx="5022921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Bk</a:t>
            </a:r>
            <a:r>
              <a:rPr lang="en-US" dirty="0" smtClean="0"/>
              <a:t> goes international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BK’s first </a:t>
            </a:r>
            <a:r>
              <a:rPr lang="en-US" dirty="0" smtClean="0"/>
              <a:t>international </a:t>
            </a:r>
            <a:r>
              <a:rPr lang="en-US" dirty="0" smtClean="0"/>
              <a:t>restaurant opened </a:t>
            </a:r>
            <a:r>
              <a:rPr lang="en-US" dirty="0" smtClean="0"/>
              <a:t>in Canada in 1969. </a:t>
            </a:r>
            <a:endParaRPr lang="en-US" dirty="0" smtClean="0"/>
          </a:p>
          <a:p>
            <a:r>
              <a:rPr lang="en-US" dirty="0" smtClean="0"/>
              <a:t>In 1971, first restaurants opened in Spain and around Europe</a:t>
            </a:r>
          </a:p>
          <a:p>
            <a:r>
              <a:rPr lang="en-US" dirty="0" smtClean="0"/>
              <a:t>1982</a:t>
            </a:r>
            <a:r>
              <a:rPr lang="en-US" dirty="0" smtClean="0"/>
              <a:t>, BK </a:t>
            </a:r>
            <a:r>
              <a:rPr lang="en-US" dirty="0" smtClean="0"/>
              <a:t>began </a:t>
            </a:r>
            <a:r>
              <a:rPr lang="en-US" dirty="0" smtClean="0"/>
              <a:t>operating stores in several East Asian </a:t>
            </a:r>
            <a:r>
              <a:rPr lang="en-US" dirty="0" smtClean="0"/>
              <a:t>countries; </a:t>
            </a:r>
            <a:r>
              <a:rPr lang="en-US" dirty="0" smtClean="0"/>
              <a:t>including Japan, Taiwan, Singapore and South Korea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1954: James </a:t>
            </a:r>
            <a:r>
              <a:rPr lang="en-US" dirty="0" err="1" smtClean="0"/>
              <a:t>McLamore</a:t>
            </a:r>
            <a:r>
              <a:rPr lang="en-US" dirty="0" smtClean="0"/>
              <a:t> and David Edgerton establish Burger King Corporation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1957: The Whopper is launched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1958: BK releases its first TV advertisement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1959: The company begins to expand through franchising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1967: Burger King is sold to Pillsbury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tennisrackets.tv/wp-content/uploads/Image/tennisrackets/2007/may-june/wood-tennis-rack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762000"/>
            <a:ext cx="2800350" cy="499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</TotalTime>
  <Words>223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Burger King</vt:lpstr>
      <vt:lpstr>What’s ahead</vt:lpstr>
      <vt:lpstr>Founded</vt:lpstr>
      <vt:lpstr>pillsbury</vt:lpstr>
      <vt:lpstr>Slide 5</vt:lpstr>
      <vt:lpstr>Flame –broiled burgers</vt:lpstr>
      <vt:lpstr>Bk goes international</vt:lpstr>
      <vt:lpstr>Key dates</vt:lpstr>
      <vt:lpstr>Slide 9</vt:lpstr>
      <vt:lpstr>¿preguntas?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Burger King</dc:title>
  <dc:creator>steve kloss</dc:creator>
  <cp:lastModifiedBy>steve kloss</cp:lastModifiedBy>
  <cp:revision>3</cp:revision>
  <dcterms:created xsi:type="dcterms:W3CDTF">2009-12-04T03:34:51Z</dcterms:created>
  <dcterms:modified xsi:type="dcterms:W3CDTF">2009-12-04T04:02:47Z</dcterms:modified>
</cp:coreProperties>
</file>